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2838" y="3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5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1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850D-6416-4264-8542-2CC42DAAF23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CD65-748D-4FF4-8069-00EC67051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1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ddingfont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t.ly/EditingNewslette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F587B-CEA3-4458-9F85-FD53052D6A2E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B7F39-69AB-4557-80B6-DDF2E556282C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08867-9EE3-4D29-8A9C-840E0299690A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0B02A4-3A06-40E5-911A-CC43EB858BEF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663DBB-D8F3-470D-B2FD-26064361004D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EB89F-DBBF-4F60-A456-AA3E0C9889B5}"/>
              </a:ext>
            </a:extLst>
          </p:cNvPr>
          <p:cNvSpPr txBox="1"/>
          <p:nvPr/>
        </p:nvSpPr>
        <p:spPr>
          <a:xfrm>
            <a:off x="-55247" y="511633"/>
            <a:ext cx="773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OUR WEEKLY NEWS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9974F-4949-4B9D-9074-F3C8DD32CBE6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58AFC-24A0-4851-AB99-F5CC7F50F895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0EAF0-2B81-4499-9500-D15D75B7B174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E2EE61-BA03-469E-BD91-CEEEE88CCFBC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9CD9E6-2078-46C9-BC4C-D8121F44C916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0D9524-B805-4FC6-B142-3A8FB6923949}"/>
              </a:ext>
            </a:extLst>
          </p:cNvPr>
          <p:cNvGrpSpPr/>
          <p:nvPr/>
        </p:nvGrpSpPr>
        <p:grpSpPr>
          <a:xfrm>
            <a:off x="-3794207" y="8118121"/>
            <a:ext cx="3613442" cy="1371600"/>
            <a:chOff x="-3761982" y="8118121"/>
            <a:chExt cx="3613442" cy="1371600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2DB37A6-C037-4E2D-8F04-BE1DBE467A32}"/>
                </a:ext>
              </a:extLst>
            </p:cNvPr>
            <p:cNvSpPr/>
            <p:nvPr/>
          </p:nvSpPr>
          <p:spPr>
            <a:xfrm>
              <a:off x="-1668421" y="8525894"/>
              <a:ext cx="1519881" cy="55605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89E4A0D-E1A4-46AF-985C-165EF723D1CA}"/>
                </a:ext>
              </a:extLst>
            </p:cNvPr>
            <p:cNvSpPr/>
            <p:nvPr/>
          </p:nvSpPr>
          <p:spPr>
            <a:xfrm>
              <a:off x="-3761982" y="8118121"/>
              <a:ext cx="2508422" cy="1371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CLIPART IS NOT EDITABLE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827C24-DCF3-4AF3-BCFA-B77F48910601}"/>
              </a:ext>
            </a:extLst>
          </p:cNvPr>
          <p:cNvGrpSpPr/>
          <p:nvPr/>
        </p:nvGrpSpPr>
        <p:grpSpPr>
          <a:xfrm>
            <a:off x="-3761982" y="5169777"/>
            <a:ext cx="3622514" cy="1371600"/>
            <a:chOff x="-3677761" y="8118121"/>
            <a:chExt cx="3622514" cy="1371600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F96A82A-36A4-4FC7-80FE-CC51C418E08C}"/>
                </a:ext>
              </a:extLst>
            </p:cNvPr>
            <p:cNvSpPr/>
            <p:nvPr/>
          </p:nvSpPr>
          <p:spPr>
            <a:xfrm>
              <a:off x="-1575128" y="8525894"/>
              <a:ext cx="1519881" cy="55605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4F9A78E-7103-423A-9CEB-BFCD92037965}"/>
                </a:ext>
              </a:extLst>
            </p:cNvPr>
            <p:cNvSpPr/>
            <p:nvPr/>
          </p:nvSpPr>
          <p:spPr>
            <a:xfrm>
              <a:off x="-3677761" y="8118121"/>
              <a:ext cx="2508422" cy="1371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BOXES CAN BE MOVED OR RE-SIZED.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D1B7EC-4637-4137-A0CE-CC4FB9037A04}"/>
              </a:ext>
            </a:extLst>
          </p:cNvPr>
          <p:cNvGrpSpPr/>
          <p:nvPr/>
        </p:nvGrpSpPr>
        <p:grpSpPr>
          <a:xfrm>
            <a:off x="-3761982" y="1438517"/>
            <a:ext cx="3622514" cy="1371600"/>
            <a:chOff x="-3677761" y="1394782"/>
            <a:chExt cx="3622514" cy="1371600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14602558-2401-45FF-882F-F0985A86D5AF}"/>
                </a:ext>
              </a:extLst>
            </p:cNvPr>
            <p:cNvSpPr/>
            <p:nvPr/>
          </p:nvSpPr>
          <p:spPr>
            <a:xfrm>
              <a:off x="-1575128" y="1802555"/>
              <a:ext cx="1519881" cy="55605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027007-2A72-4A00-9A85-7DCD1CAA5CF0}"/>
                </a:ext>
              </a:extLst>
            </p:cNvPr>
            <p:cNvSpPr/>
            <p:nvPr/>
          </p:nvSpPr>
          <p:spPr>
            <a:xfrm>
              <a:off x="-3677761" y="1394782"/>
              <a:ext cx="2508422" cy="1371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THIS ROW IS EDITABLE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20992-ECE9-448F-9116-910B10874D2F}"/>
              </a:ext>
            </a:extLst>
          </p:cNvPr>
          <p:cNvGrpSpPr/>
          <p:nvPr/>
        </p:nvGrpSpPr>
        <p:grpSpPr>
          <a:xfrm>
            <a:off x="7874132" y="164923"/>
            <a:ext cx="3457941" cy="1748097"/>
            <a:chOff x="7536646" y="381491"/>
            <a:chExt cx="3457941" cy="1748097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574EF325-031C-4337-AA8D-612FD884B347}"/>
                </a:ext>
              </a:extLst>
            </p:cNvPr>
            <p:cNvSpPr/>
            <p:nvPr/>
          </p:nvSpPr>
          <p:spPr>
            <a:xfrm rot="10800000">
              <a:off x="7536646" y="977512"/>
              <a:ext cx="1519881" cy="55605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079E0B7-D4FD-4CDE-A0DC-29C0E22955ED}"/>
                </a:ext>
              </a:extLst>
            </p:cNvPr>
            <p:cNvSpPr/>
            <p:nvPr/>
          </p:nvSpPr>
          <p:spPr>
            <a:xfrm>
              <a:off x="8486165" y="381491"/>
              <a:ext cx="2508422" cy="174809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THE HEADING TITLE IS EDITABLE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6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16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23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84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017600-BBA7-4468-A829-9C1C7C897976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46ACD-C5E9-494E-A979-52DAA81916D3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11FAF-2598-442E-9A14-2CB4A5D1838D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996FD-96E4-4820-AC45-34556D654743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8D3DA-1DA7-4313-AE13-CDF9FFB951D5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756A9-43B6-4FDA-9EC1-52C4B739DB64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33B4B8-B4A6-4582-85A6-8B80E0E724EA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CD1E20-E5E8-473A-84DA-A8AADE44D84A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23C27-F163-4453-A4A2-2225C2D3A2CB}"/>
              </a:ext>
            </a:extLst>
          </p:cNvPr>
          <p:cNvSpPr txBox="1"/>
          <p:nvPr/>
        </p:nvSpPr>
        <p:spPr>
          <a:xfrm>
            <a:off x="4406" y="431578"/>
            <a:ext cx="7736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NEWSLETTER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586A74-7A9B-4C96-AEFA-80EFB24CFA25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35E22-DF09-45BF-B9C9-8F0AE1321739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</p:spTree>
    <p:extLst>
      <p:ext uri="{BB962C8B-B14F-4D97-AF65-F5344CB8AC3E}">
        <p14:creationId xmlns:p14="http://schemas.microsoft.com/office/powerpoint/2010/main" val="396537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0A5EB-186A-4FAC-AC76-1AF3434A035A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C1182-5A20-41B9-8A3F-86B7C8ED77D9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EFBE2-BAC4-439D-B589-6E01458B27D0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A02DC5-8057-47F2-842C-0AABE716C3B1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596C0-B561-4104-997C-CB8E79D2D0AF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4881E-B036-40E0-989E-E5964D2E5C68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5E2048-56E9-43EA-AB5D-0BE34E1F2361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90726-9ABA-4D33-AD4B-EACC08F62897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A22A36-4A92-48B2-96C6-87C1E566DD9A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C7122-DAA8-47E0-885D-B3A58A3EAE7A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656A1-503B-42B5-966C-61AD55E92006}"/>
              </a:ext>
            </a:extLst>
          </p:cNvPr>
          <p:cNvSpPr txBox="1"/>
          <p:nvPr/>
        </p:nvSpPr>
        <p:spPr>
          <a:xfrm>
            <a:off x="1902941" y="340422"/>
            <a:ext cx="5837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215096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3FEB64-BD30-40FA-A5C6-6B902BBD504E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B1EFE9-735D-456E-BF8E-20D5C05DC141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1692B-24D0-445D-BAA4-AE4E26E36E17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19CD7-FE6B-4793-8323-E3308BCFC86C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06596-8A5B-49B4-80E2-EB3BA738ECD6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9694E-68A5-4DBC-8BB3-C45D1B21D92A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913AC2-6942-4F38-A79E-C3F6542F67BB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FFBCA1-03EE-4DE4-A5E2-F7837D7A3C2D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BF2E2-4700-4120-A7F0-B216F434CE56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456D77-9F85-40D2-8620-E1E466210031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46899-77A5-49EC-B5A7-98E926C34210}"/>
              </a:ext>
            </a:extLst>
          </p:cNvPr>
          <p:cNvSpPr txBox="1"/>
          <p:nvPr/>
        </p:nvSpPr>
        <p:spPr>
          <a:xfrm>
            <a:off x="-55247" y="511633"/>
            <a:ext cx="773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OUR WEEKLY NEWS</a:t>
            </a:r>
          </a:p>
        </p:txBody>
      </p:sp>
    </p:spTree>
    <p:extLst>
      <p:ext uri="{BB962C8B-B14F-4D97-AF65-F5344CB8AC3E}">
        <p14:creationId xmlns:p14="http://schemas.microsoft.com/office/powerpoint/2010/main" val="263087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E5D92D-1982-4EC4-A624-C3E6A5C11601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8412E-B971-4E51-B723-F938B12C3AD0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A8C80-C3AA-4184-BBF4-48F534DF7161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A5903-91A9-4664-815A-32212DF92511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9012F-1169-4734-99A0-7CE5E0A4A4A1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3B6C3-0B46-4AB8-9E1F-9A539BBBC88C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47C08-CAE0-4178-AF11-38A6CC286F23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736767-2D4F-4AA3-9938-2F78A984381D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51F652-2011-4DBE-B4A6-36BC512DC970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92DB5-84C5-471F-9AFD-D6588B65E240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27380-0FC5-4E3E-9D9C-2AC6F9C45F0C}"/>
              </a:ext>
            </a:extLst>
          </p:cNvPr>
          <p:cNvSpPr txBox="1"/>
          <p:nvPr/>
        </p:nvSpPr>
        <p:spPr>
          <a:xfrm>
            <a:off x="4406" y="431578"/>
            <a:ext cx="7736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12594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B9AEDF-9D25-475D-A40C-EC58C472A162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74278-517C-4416-8BBA-09DE20A8A84A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D4C11-B0B4-445A-A76A-7577D8FCE5C6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7351F-36B5-4DB0-9E59-718D8622D3A4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EEE12-7157-4AD5-8888-7425D3569366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14CC9-393F-46F2-AF8F-12BAB5935DFF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D1183-8BEA-4B48-BCC2-658ACEDABE5B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88FBB-2D39-481D-93A7-538F4D89B53B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9B14F-2EF3-4EDB-A527-798EB2A8C510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FFC9B-CD6E-4F24-84E1-FFE2FADF3109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48EC4-061E-4042-BB41-F11B3B97F956}"/>
              </a:ext>
            </a:extLst>
          </p:cNvPr>
          <p:cNvSpPr txBox="1"/>
          <p:nvPr/>
        </p:nvSpPr>
        <p:spPr>
          <a:xfrm>
            <a:off x="32147" y="340422"/>
            <a:ext cx="7708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352681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700D85-55E6-47B0-B314-EAAE200322F4}"/>
              </a:ext>
            </a:extLst>
          </p:cNvPr>
          <p:cNvSpPr/>
          <p:nvPr/>
        </p:nvSpPr>
        <p:spPr>
          <a:xfrm>
            <a:off x="100012" y="2405360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FE20E-EA1E-434E-9789-A69724745D95}"/>
              </a:ext>
            </a:extLst>
          </p:cNvPr>
          <p:cNvSpPr/>
          <p:nvPr/>
        </p:nvSpPr>
        <p:spPr>
          <a:xfrm>
            <a:off x="104179" y="4769667"/>
            <a:ext cx="3729038" cy="2166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6380F-B940-421B-AB51-476C395D7F17}"/>
              </a:ext>
            </a:extLst>
          </p:cNvPr>
          <p:cNvSpPr/>
          <p:nvPr/>
        </p:nvSpPr>
        <p:spPr>
          <a:xfrm>
            <a:off x="3952395" y="2405360"/>
            <a:ext cx="3729038" cy="45309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699B0-FB5F-437A-B8E7-E790DCCEC4C5}"/>
              </a:ext>
            </a:extLst>
          </p:cNvPr>
          <p:cNvSpPr/>
          <p:nvPr/>
        </p:nvSpPr>
        <p:spPr>
          <a:xfrm>
            <a:off x="2301775" y="7133975"/>
            <a:ext cx="5379658" cy="27244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7D3ED-186A-472C-9258-FBA651A8C05A}"/>
              </a:ext>
            </a:extLst>
          </p:cNvPr>
          <p:cNvSpPr txBox="1"/>
          <p:nvPr/>
        </p:nvSpPr>
        <p:spPr>
          <a:xfrm>
            <a:off x="100012" y="241000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14859-9BF0-477A-A35E-48981F8FEBA8}"/>
              </a:ext>
            </a:extLst>
          </p:cNvPr>
          <p:cNvSpPr txBox="1"/>
          <p:nvPr/>
        </p:nvSpPr>
        <p:spPr>
          <a:xfrm>
            <a:off x="90967" y="4769667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9D866D-ACE9-42C6-87B1-3F3D13BEDC3A}"/>
              </a:ext>
            </a:extLst>
          </p:cNvPr>
          <p:cNvSpPr txBox="1"/>
          <p:nvPr/>
        </p:nvSpPr>
        <p:spPr>
          <a:xfrm>
            <a:off x="3970484" y="2427016"/>
            <a:ext cx="37199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78195-DFBB-44C0-B33A-D25CBCBEF5BB}"/>
              </a:ext>
            </a:extLst>
          </p:cNvPr>
          <p:cNvSpPr txBox="1"/>
          <p:nvPr/>
        </p:nvSpPr>
        <p:spPr>
          <a:xfrm>
            <a:off x="2301775" y="7136055"/>
            <a:ext cx="537965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TEXT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5A523E-6B67-4F00-92D1-DCD823547C05}"/>
              </a:ext>
            </a:extLst>
          </p:cNvPr>
          <p:cNvSpPr txBox="1"/>
          <p:nvPr/>
        </p:nvSpPr>
        <p:spPr>
          <a:xfrm>
            <a:off x="32147" y="1788195"/>
            <a:ext cx="38647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MRS. CLARK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4FE2B0-0359-4FEA-B0DE-9520FBD92969}"/>
              </a:ext>
            </a:extLst>
          </p:cNvPr>
          <p:cNvSpPr txBox="1"/>
          <p:nvPr/>
        </p:nvSpPr>
        <p:spPr>
          <a:xfrm>
            <a:off x="3829050" y="1760452"/>
            <a:ext cx="39112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entury Gothic" panose="020B0502020202020204" pitchFamily="34" charset="0"/>
              </a:rPr>
              <a:t>SEPTEMBER 21-25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B8993A-0024-442D-9425-8BF1BB0A4708}"/>
              </a:ext>
            </a:extLst>
          </p:cNvPr>
          <p:cNvSpPr txBox="1"/>
          <p:nvPr/>
        </p:nvSpPr>
        <p:spPr>
          <a:xfrm>
            <a:off x="32147" y="340422"/>
            <a:ext cx="7708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NEWSLETTER</a:t>
            </a:r>
          </a:p>
        </p:txBody>
      </p:sp>
    </p:spTree>
    <p:extLst>
      <p:ext uri="{BB962C8B-B14F-4D97-AF65-F5344CB8AC3E}">
        <p14:creationId xmlns:p14="http://schemas.microsoft.com/office/powerpoint/2010/main" val="296792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572879-201C-4075-92DB-1A4598993894}"/>
              </a:ext>
            </a:extLst>
          </p:cNvPr>
          <p:cNvSpPr txBox="1"/>
          <p:nvPr/>
        </p:nvSpPr>
        <p:spPr>
          <a:xfrm>
            <a:off x="1583452" y="8054634"/>
            <a:ext cx="4605495" cy="154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86" b="1" dirty="0">
                <a:latin typeface="Century Gothic" panose="020B0502020202020204" pitchFamily="34" charset="0"/>
              </a:rPr>
              <a:t>How to Add Fonts:</a:t>
            </a:r>
          </a:p>
          <a:p>
            <a:pPr algn="ctr"/>
            <a:r>
              <a:rPr lang="en-US" sz="1886" dirty="0">
                <a:latin typeface="Century Gothic" panose="020B0502020202020204" pitchFamily="34" charset="0"/>
                <a:hlinkClick r:id="rId3"/>
              </a:rPr>
              <a:t>http://bit.ly/Addingfonts</a:t>
            </a:r>
            <a:endParaRPr lang="en-US" sz="1886" dirty="0">
              <a:latin typeface="Century Gothic" panose="020B0502020202020204" pitchFamily="34" charset="0"/>
            </a:endParaRPr>
          </a:p>
          <a:p>
            <a:pPr algn="ctr"/>
            <a:endParaRPr lang="en-US" sz="1886" dirty="0">
              <a:latin typeface="Century Gothic" panose="020B0502020202020204" pitchFamily="34" charset="0"/>
            </a:endParaRPr>
          </a:p>
          <a:p>
            <a:pPr algn="ctr"/>
            <a:r>
              <a:rPr lang="en-US" sz="1886" b="1" dirty="0">
                <a:latin typeface="Century Gothic" panose="020B0502020202020204" pitchFamily="34" charset="0"/>
              </a:rPr>
              <a:t>Using Newsletters:</a:t>
            </a:r>
          </a:p>
          <a:p>
            <a:pPr algn="ctr"/>
            <a:r>
              <a:rPr lang="en-US" sz="1886" dirty="0">
                <a:latin typeface="Century Gothic" panose="020B0502020202020204" pitchFamily="34" charset="0"/>
                <a:hlinkClick r:id="rId4"/>
              </a:rPr>
              <a:t>http://bit.ly/EditingNewsletters</a:t>
            </a:r>
            <a:endParaRPr lang="en-US" sz="1886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51BC5E-0C67-4D49-B0E3-F302E50FF406}"/>
              </a:ext>
            </a:extLst>
          </p:cNvPr>
          <p:cNvGrpSpPr/>
          <p:nvPr/>
        </p:nvGrpSpPr>
        <p:grpSpPr>
          <a:xfrm>
            <a:off x="-3831245" y="7961711"/>
            <a:ext cx="3506392" cy="1371600"/>
            <a:chOff x="-3052119" y="8226405"/>
            <a:chExt cx="3506392" cy="1371600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0F65155F-BC4C-4D4A-9B0D-A7EF1312655E}"/>
                </a:ext>
              </a:extLst>
            </p:cNvPr>
            <p:cNvSpPr/>
            <p:nvPr/>
          </p:nvSpPr>
          <p:spPr>
            <a:xfrm>
              <a:off x="-1065608" y="8634178"/>
              <a:ext cx="1519881" cy="55605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D7A8E7B-4896-4FA3-9724-C3B82575CEFB}"/>
                </a:ext>
              </a:extLst>
            </p:cNvPr>
            <p:cNvSpPr/>
            <p:nvPr/>
          </p:nvSpPr>
          <p:spPr>
            <a:xfrm>
              <a:off x="-3052119" y="8226405"/>
              <a:ext cx="2508422" cy="13716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THESE LINKS ARE CLICKABLE!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97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3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121</Words>
  <Application>Microsoft Office PowerPoint</Application>
  <PresentationFormat>Custom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KG Red Hands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Davis</dc:creator>
  <cp:lastModifiedBy>Carol Davis</cp:lastModifiedBy>
  <cp:revision>5</cp:revision>
  <dcterms:created xsi:type="dcterms:W3CDTF">2020-08-27T23:16:49Z</dcterms:created>
  <dcterms:modified xsi:type="dcterms:W3CDTF">2020-08-28T15:28:41Z</dcterms:modified>
</cp:coreProperties>
</file>