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4"/>
    <p:restoredTop sz="94660"/>
  </p:normalViewPr>
  <p:slideViewPr>
    <p:cSldViewPr snapToGrid="0" snapToObjects="1">
      <p:cViewPr>
        <p:scale>
          <a:sx n="90" d="100"/>
          <a:sy n="90" d="100"/>
        </p:scale>
        <p:origin x="1552" y="57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B891-1934-DA4C-AF25-2313DB6B8DFA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2B296-E4A5-804C-9CFD-D192A51547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B891-1934-DA4C-AF25-2313DB6B8DFA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2B296-E4A5-804C-9CFD-D192A51547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B891-1934-DA4C-AF25-2313DB6B8DFA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2B296-E4A5-804C-9CFD-D192A51547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B891-1934-DA4C-AF25-2313DB6B8DFA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2B296-E4A5-804C-9CFD-D192A51547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B891-1934-DA4C-AF25-2313DB6B8DFA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2B296-E4A5-804C-9CFD-D192A51547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B891-1934-DA4C-AF25-2313DB6B8DFA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2B296-E4A5-804C-9CFD-D192A51547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B891-1934-DA4C-AF25-2313DB6B8DFA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2B296-E4A5-804C-9CFD-D192A51547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B891-1934-DA4C-AF25-2313DB6B8DFA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2B296-E4A5-804C-9CFD-D192A51547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B891-1934-DA4C-AF25-2313DB6B8DFA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2B296-E4A5-804C-9CFD-D192A51547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B891-1934-DA4C-AF25-2313DB6B8DFA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2B296-E4A5-804C-9CFD-D192A51547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B891-1934-DA4C-AF25-2313DB6B8DFA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2B296-E4A5-804C-9CFD-D192A51547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BB891-1934-DA4C-AF25-2313DB6B8DFA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2B296-E4A5-804C-9CFD-D192A51547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672" y="433813"/>
            <a:ext cx="3698438" cy="2775897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082" y="421306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Praise: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3997" y="0"/>
            <a:ext cx="9403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History Marking Crib Sheet</a:t>
            </a:r>
            <a:r>
              <a:rPr lang="en-US" dirty="0"/>
              <a:t>				</a:t>
            </a:r>
            <a:r>
              <a:rPr lang="en-US" dirty="0" smtClean="0"/>
              <a:t>Date: </a:t>
            </a:r>
            <a:r>
              <a:rPr lang="en-US" dirty="0" smtClean="0"/>
              <a:t>   				 Class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50" y="41575"/>
            <a:ext cx="270620" cy="32474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472" y="3279324"/>
            <a:ext cx="3698438" cy="1378528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672" y="3273877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Even Better If: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10000" y="424090"/>
            <a:ext cx="3129428" cy="3018810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10000" y="394344"/>
            <a:ext cx="273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Missing/Incomplete Work: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104529" y="433813"/>
            <a:ext cx="2730499" cy="2679700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117228" y="400994"/>
            <a:ext cx="273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SPaG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810001" y="3546273"/>
            <a:ext cx="3128925" cy="2498927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3433" y="4727466"/>
            <a:ext cx="2730061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Misconceptions</a:t>
            </a:r>
            <a:r>
              <a:rPr lang="en-US" dirty="0" smtClean="0"/>
              <a:t>:</a:t>
            </a:r>
          </a:p>
          <a:p>
            <a:r>
              <a:rPr lang="en-US" sz="1400" dirty="0" smtClean="0"/>
              <a:t> 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r>
              <a:rPr lang="en-US" dirty="0" smtClean="0"/>
              <a:t>Actions:</a:t>
            </a:r>
            <a:endParaRPr lang="en-US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7104529" y="3204264"/>
            <a:ext cx="2730061" cy="2840937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797803" y="3539270"/>
            <a:ext cx="273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Presentation &amp; GMS: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807428" y="6112695"/>
            <a:ext cx="6036786" cy="716430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440304" y="6125396"/>
            <a:ext cx="1424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Polaroid </a:t>
            </a:r>
            <a:br>
              <a:rPr lang="en-US" dirty="0"/>
            </a:br>
            <a:r>
              <a:rPr lang="en-US" dirty="0"/>
              <a:t>Moments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9626" y="6207151"/>
            <a:ext cx="577213" cy="509589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32472" y="4742273"/>
            <a:ext cx="3698438" cy="2086851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104529" y="3209710"/>
            <a:ext cx="3352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DIRT Activities</a:t>
            </a:r>
            <a:r>
              <a:rPr lang="en-US" dirty="0" smtClean="0"/>
              <a:t>:</a:t>
            </a:r>
          </a:p>
          <a:p>
            <a:r>
              <a:rPr lang="en-US" sz="1400" b="1" dirty="0" smtClean="0"/>
              <a:t>Consolidate</a:t>
            </a:r>
          </a:p>
          <a:p>
            <a:endParaRPr lang="en-US" sz="1400" b="1" dirty="0" smtClean="0"/>
          </a:p>
          <a:p>
            <a:endParaRPr lang="en-US" sz="1400" b="1" dirty="0"/>
          </a:p>
          <a:p>
            <a:r>
              <a:rPr lang="en-US" sz="1400" b="1" dirty="0" smtClean="0"/>
              <a:t>Develop</a:t>
            </a:r>
            <a:endParaRPr lang="en-US" sz="1400" b="1" dirty="0" smtClean="0"/>
          </a:p>
          <a:p>
            <a:endParaRPr lang="en-US" sz="1400" b="1" dirty="0" smtClean="0"/>
          </a:p>
          <a:p>
            <a:endParaRPr lang="en-US" sz="1400" b="1" dirty="0"/>
          </a:p>
          <a:p>
            <a:endParaRPr lang="en-US" sz="1400" b="1" dirty="0" smtClean="0"/>
          </a:p>
          <a:p>
            <a:endParaRPr lang="en-US" sz="1400" b="1" dirty="0"/>
          </a:p>
          <a:p>
            <a:r>
              <a:rPr lang="en-US" sz="1400" b="1" dirty="0" smtClean="0"/>
              <a:t>Stretch</a:t>
            </a:r>
            <a:endParaRPr lang="en-US" sz="1400" b="1" dirty="0" smtClean="0"/>
          </a:p>
          <a:p>
            <a:endParaRPr lang="en-US" sz="1400" b="1" dirty="0" smtClean="0"/>
          </a:p>
          <a:p>
            <a:endParaRPr lang="en-US" sz="1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739" y="6330585"/>
            <a:ext cx="749171" cy="49853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704" y="454873"/>
            <a:ext cx="505446" cy="44623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743" y="3580372"/>
            <a:ext cx="342183" cy="43503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88932" y="470669"/>
            <a:ext cx="421224" cy="33131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80142" y="3253780"/>
            <a:ext cx="1030014" cy="38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4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31</Words>
  <Application>Microsoft Macintosh PowerPoint</Application>
  <PresentationFormat>A4 Paper (210x297 mm)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 Thornton</dc:creator>
  <cp:lastModifiedBy>Greg Thornton</cp:lastModifiedBy>
  <cp:revision>30</cp:revision>
  <cp:lastPrinted>2016-11-16T18:08:46Z</cp:lastPrinted>
  <dcterms:created xsi:type="dcterms:W3CDTF">2016-02-18T17:36:15Z</dcterms:created>
  <dcterms:modified xsi:type="dcterms:W3CDTF">2016-11-20T08:12:06Z</dcterms:modified>
</cp:coreProperties>
</file>